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0160000" cy="7620000"/>
  <p:notesSz cx="6858000" cy="9144000"/>
  <p:embeddedFontLs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4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163A-36FE-4D69-88C7-9024E865F493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8108-EDF7-4E13-8EE7-58DF4636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328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163A-36FE-4D69-88C7-9024E865F493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8108-EDF7-4E13-8EE7-58DF4636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752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5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5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163A-36FE-4D69-88C7-9024E865F493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8108-EDF7-4E13-8EE7-58DF4636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74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163A-36FE-4D69-88C7-9024E865F493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8108-EDF7-4E13-8EE7-58DF4636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78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2"/>
            <a:ext cx="8636000" cy="16668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163A-36FE-4D69-88C7-9024E865F493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8108-EDF7-4E13-8EE7-58DF4636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141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7" y="1778002"/>
            <a:ext cx="4487333" cy="50288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163A-36FE-4D69-88C7-9024E865F493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8108-EDF7-4E13-8EE7-58DF4636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425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163A-36FE-4D69-88C7-9024E865F493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8108-EDF7-4E13-8EE7-58DF4636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50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163A-36FE-4D69-88C7-9024E865F493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8108-EDF7-4E13-8EE7-58DF4636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26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163A-36FE-4D69-88C7-9024E865F493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8108-EDF7-4E13-8EE7-58DF4636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86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03389"/>
            <a:ext cx="3342570" cy="12911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1594557"/>
            <a:ext cx="3342570" cy="52122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163A-36FE-4D69-88C7-9024E865F493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8108-EDF7-4E13-8EE7-58DF4636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921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0"/>
            <a:ext cx="6096000" cy="62970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09"/>
            <a:ext cx="6096000" cy="894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A163A-36FE-4D69-88C7-9024E865F493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E8108-EDF7-4E13-8EE7-58DF4636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03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305153"/>
            <a:ext cx="9144000" cy="127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78002"/>
            <a:ext cx="9144000" cy="5028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8001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DA163A-36FE-4D69-88C7-9024E865F493}" type="datetimeFigureOut">
              <a:rPr lang="en-GB" smtClean="0"/>
              <a:t>07/03/2016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4" y="7062613"/>
            <a:ext cx="2370667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E8108-EDF7-4E13-8EE7-58DF4636D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520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0"/>
            <a:ext cx="10172382" cy="7632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475301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12701"/>
            <a:ext cx="10198100" cy="76519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858374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0185400" cy="762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524363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-25400"/>
            <a:ext cx="10210800" cy="766152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1617151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Oliver Trussell</dc:creator>
  <cp:lastModifiedBy>Mark Bentley</cp:lastModifiedBy>
  <cp:revision>2</cp:revision>
  <dcterms:created xsi:type="dcterms:W3CDTF">2015-04-25T13:53:50Z</dcterms:created>
  <dcterms:modified xsi:type="dcterms:W3CDTF">2016-03-07T16:42:00Z</dcterms:modified>
</cp:coreProperties>
</file>